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65" r:id="rId5"/>
  </p:sldIdLst>
  <p:sldSz cx="18288000" cy="10287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72C"/>
    <a:srgbClr val="005B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4" autoAdjust="0"/>
    <p:restoredTop sz="96405"/>
  </p:normalViewPr>
  <p:slideViewPr>
    <p:cSldViewPr snapToGrid="0">
      <p:cViewPr varScale="1">
        <p:scale>
          <a:sx n="84" d="100"/>
          <a:sy n="84" d="100"/>
        </p:scale>
        <p:origin x="62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ly Pinter" userId="49f74432-c78d-4ea5-96a1-2c026eff85ac" providerId="ADAL" clId="{6C0400C6-D869-E24B-968E-4FEACEB4102B}"/>
    <pc:docChg chg="custSel modSld">
      <pc:chgData name="Carly Pinter" userId="49f74432-c78d-4ea5-96a1-2c026eff85ac" providerId="ADAL" clId="{6C0400C6-D869-E24B-968E-4FEACEB4102B}" dt="2024-01-10T21:13:55.942" v="1"/>
      <pc:docMkLst>
        <pc:docMk/>
      </pc:docMkLst>
      <pc:sldChg chg="addSp delSp modSp mod">
        <pc:chgData name="Carly Pinter" userId="49f74432-c78d-4ea5-96a1-2c026eff85ac" providerId="ADAL" clId="{6C0400C6-D869-E24B-968E-4FEACEB4102B}" dt="2024-01-10T21:13:55.942" v="1"/>
        <pc:sldMkLst>
          <pc:docMk/>
          <pc:sldMk cId="1604393355" sldId="265"/>
        </pc:sldMkLst>
        <pc:picChg chg="add mod">
          <ac:chgData name="Carly Pinter" userId="49f74432-c78d-4ea5-96a1-2c026eff85ac" providerId="ADAL" clId="{6C0400C6-D869-E24B-968E-4FEACEB4102B}" dt="2024-01-10T21:13:55.942" v="1"/>
          <ac:picMkLst>
            <pc:docMk/>
            <pc:sldMk cId="1604393355" sldId="265"/>
            <ac:picMk id="7" creationId="{FDD7E7FB-F01B-5179-30E1-8E15EA4E2F1B}"/>
          </ac:picMkLst>
        </pc:picChg>
        <pc:picChg chg="del">
          <ac:chgData name="Carly Pinter" userId="49f74432-c78d-4ea5-96a1-2c026eff85ac" providerId="ADAL" clId="{6C0400C6-D869-E24B-968E-4FEACEB4102B}" dt="2024-01-10T21:13:55.334" v="0" actId="478"/>
          <ac:picMkLst>
            <pc:docMk/>
            <pc:sldMk cId="1604393355" sldId="265"/>
            <ac:picMk id="8" creationId="{30A9DE03-32F1-7CB3-A674-64C6A784087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683545"/>
            <a:ext cx="13716000" cy="3581400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403057"/>
            <a:ext cx="13716000" cy="2483643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722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306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547688"/>
            <a:ext cx="3943350" cy="871775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547688"/>
            <a:ext cx="11601450" cy="871775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482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502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5" y="2564608"/>
            <a:ext cx="15773400" cy="4279106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5" y="6884195"/>
            <a:ext cx="15773400" cy="2250281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195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738438"/>
            <a:ext cx="7772400" cy="65270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2738438"/>
            <a:ext cx="7772400" cy="65270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743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547688"/>
            <a:ext cx="15773400" cy="198834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3" y="2521745"/>
            <a:ext cx="7736681" cy="1235868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3" y="3757613"/>
            <a:ext cx="7736681" cy="55268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0" y="2521745"/>
            <a:ext cx="7774782" cy="1235868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3757613"/>
            <a:ext cx="7774782" cy="55268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865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723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339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800"/>
            <a:ext cx="5898356" cy="24003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481138"/>
            <a:ext cx="9258300" cy="7310438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100"/>
            <a:ext cx="5898356" cy="5717382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867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800"/>
            <a:ext cx="5898356" cy="24003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481138"/>
            <a:ext cx="9258300" cy="7310438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100"/>
            <a:ext cx="5898356" cy="5717382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031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547688"/>
            <a:ext cx="15773400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2738438"/>
            <a:ext cx="15773400" cy="6527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9534526"/>
            <a:ext cx="41148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9534526"/>
            <a:ext cx="61722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9534526"/>
            <a:ext cx="41148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614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91178FDC-580D-5ABE-D63F-5BD977E62390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0" y="8190412"/>
            <a:ext cx="18288000" cy="2096590"/>
            <a:chOff x="0" y="8190412"/>
            <a:chExt cx="18288000" cy="2096590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8D735984-41B5-646F-0865-23C183D41855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0" y="8190412"/>
              <a:ext cx="18288000" cy="2096590"/>
              <a:chOff x="0" y="8190412"/>
              <a:chExt cx="18288000" cy="2096590"/>
            </a:xfrm>
          </p:grpSpPr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B0C6A6AF-4C5F-A6D4-C251-E340C72C1269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0" y="8190412"/>
                <a:ext cx="18288000" cy="2096589"/>
              </a:xfrm>
              <a:prstGeom prst="rect">
                <a:avLst/>
              </a:prstGeom>
              <a:solidFill>
                <a:srgbClr val="005BBB"/>
              </a:solidFill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725" dirty="0"/>
              </a:p>
            </p:txBody>
          </p:sp>
          <p:pic>
            <p:nvPicPr>
              <p:cNvPr id="10" name="Picture 9" descr="Diagram, engineering drawing&#10;&#10;Description automatically generated">
                <a:extLst>
                  <a:ext uri="{FF2B5EF4-FFF2-40B4-BE49-F238E27FC236}">
                    <a16:creationId xmlns:a16="http://schemas.microsoft.com/office/drawing/2014/main" id="{A2B6726E-F53F-9984-5702-6DBA4D7EC6C7}"/>
                  </a:ext>
                </a:extLst>
              </p:cNvPr>
              <p:cNvPicPr>
                <a:picLocks noGrp="1" noRot="1" noMove="1" noResize="1" noEditPoints="1" noAdjustHandles="1" noChangeArrowheads="1" noChangeShapeType="1" noCrop="1"/>
              </p:cNvPicPr>
              <p:nvPr/>
            </p:nvPicPr>
            <p:blipFill rotWithShape="1">
              <a:blip r:embed="rId2">
                <a:alphaModFix amt="25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9680" t="44040" r="35958" b="39926"/>
              <a:stretch/>
            </p:blipFill>
            <p:spPr>
              <a:xfrm>
                <a:off x="7302121" y="8190412"/>
                <a:ext cx="10985879" cy="2096590"/>
              </a:xfrm>
              <a:prstGeom prst="rect">
                <a:avLst/>
              </a:prstGeom>
            </p:spPr>
          </p:pic>
        </p:grpSp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E8EC47FF-F0A4-A3E7-0F33-992511E5A7EC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152430" y="8684956"/>
              <a:ext cx="5308654" cy="1220603"/>
            </a:xfrm>
            <a:prstGeom prst="rect">
              <a:avLst/>
            </a:prstGeom>
            <a:effectLst>
              <a:outerShdw blurRad="152400" dist="25400" dir="5400000" algn="ctr" rotWithShape="0">
                <a:srgbClr val="000000">
                  <a:alpha val="60000"/>
                </a:srgbClr>
              </a:outerShdw>
            </a:effectLst>
          </p:spPr>
        </p:pic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5BFFB7B6-8293-CEF4-D727-0D16B487D48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26916" y="8823209"/>
            <a:ext cx="9791923" cy="83099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&lt;event title here&gt;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DD7E7FB-F01B-5179-30E1-8E15EA4E2F1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114" b="15538"/>
          <a:stretch/>
        </p:blipFill>
        <p:spPr>
          <a:xfrm>
            <a:off x="0" y="0"/>
            <a:ext cx="18288000" cy="8190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3933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DA4044525D9146BB7FAFBE6EC6255D" ma:contentTypeVersion="17" ma:contentTypeDescription="Create a new document." ma:contentTypeScope="" ma:versionID="496cbe8861c8d763346f3fdf6747606e">
  <xsd:schema xmlns:xsd="http://www.w3.org/2001/XMLSchema" xmlns:xs="http://www.w3.org/2001/XMLSchema" xmlns:p="http://schemas.microsoft.com/office/2006/metadata/properties" xmlns:ns2="010f92ef-3591-4d10-ad16-a66ca80cce98" xmlns:ns3="2cd029b3-0454-4401-85b9-b635fe646d04" targetNamespace="http://schemas.microsoft.com/office/2006/metadata/properties" ma:root="true" ma:fieldsID="38a25cebf4fe887be974d884557caaa5" ns2:_="" ns3:_="">
    <xsd:import namespace="010f92ef-3591-4d10-ad16-a66ca80cce98"/>
    <xsd:import namespace="2cd029b3-0454-4401-85b9-b635fe646d0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0f92ef-3591-4d10-ad16-a66ca80cce9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99c2756-c3f8-4113-8c05-ab1a31d0654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d029b3-0454-4401-85b9-b635fe646d04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6585c18-5b9c-4521-b55f-5649814b8f3e}" ma:internalName="TaxCatchAll" ma:showField="CatchAllData" ma:web="2cd029b3-0454-4401-85b9-b635fe646d0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10f92ef-3591-4d10-ad16-a66ca80cce98">
      <Terms xmlns="http://schemas.microsoft.com/office/infopath/2007/PartnerControls"/>
    </lcf76f155ced4ddcb4097134ff3c332f>
    <TaxCatchAll xmlns="2cd029b3-0454-4401-85b9-b635fe646d04" xsi:nil="true"/>
  </documentManagement>
</p:properties>
</file>

<file path=customXml/itemProps1.xml><?xml version="1.0" encoding="utf-8"?>
<ds:datastoreItem xmlns:ds="http://schemas.openxmlformats.org/officeDocument/2006/customXml" ds:itemID="{A8A412C9-961B-46A5-9BEF-2FA9A8A305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0f92ef-3591-4d10-ad16-a66ca80cce98"/>
    <ds:schemaRef ds:uri="2cd029b3-0454-4401-85b9-b635fe646d0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59774E6-840B-43B0-B143-7B018C6E4D4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E421DCE-DB04-46E6-B586-F797DCBC6E3B}">
  <ds:schemaRefs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2cd029b3-0454-4401-85b9-b635fe646d04"/>
    <ds:schemaRef ds:uri="010f92ef-3591-4d10-ad16-a66ca80cce98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186</TotalTime>
  <Words>5</Words>
  <Application>Microsoft Macintosh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Carly Pinter</dc:creator>
  <cp:lastModifiedBy>Carly Pinter</cp:lastModifiedBy>
  <cp:revision>6</cp:revision>
  <dcterms:created xsi:type="dcterms:W3CDTF">2022-12-09T19:03:41Z</dcterms:created>
  <dcterms:modified xsi:type="dcterms:W3CDTF">2024-01-10T21:13:56Z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0x01010016DA4044525D9146BB7FAFBE6EC6255D</vt:lpwstr>
  </property>
  <property fmtid="{D5CDD505-2E9C-101B-9397-08002B2CF9AE}" pid="3" name="MediaServiceImageTags">
    <vt:lpwstr/>
  </property>
</Properties>
</file>